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88" r:id="rId3"/>
    <p:sldId id="289" r:id="rId4"/>
    <p:sldId id="290" r:id="rId5"/>
    <p:sldId id="297" r:id="rId6"/>
    <p:sldId id="291" r:id="rId7"/>
    <p:sldId id="293" r:id="rId8"/>
    <p:sldId id="294" r:id="rId9"/>
    <p:sldId id="295" r:id="rId10"/>
    <p:sldId id="281" r:id="rId11"/>
    <p:sldId id="282" r:id="rId12"/>
    <p:sldId id="283" r:id="rId13"/>
    <p:sldId id="265" r:id="rId14"/>
    <p:sldId id="296" r:id="rId15"/>
    <p:sldId id="269" r:id="rId16"/>
    <p:sldId id="267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53943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EAA3-127A-4F2F-BDD4-5E733A71118C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51D2-6D93-4E44-A87D-485E3663D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EAA3-127A-4F2F-BDD4-5E733A71118C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51D2-6D93-4E44-A87D-485E3663D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EAA3-127A-4F2F-BDD4-5E733A71118C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51D2-6D93-4E44-A87D-485E3663D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EAA3-127A-4F2F-BDD4-5E733A71118C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51D2-6D93-4E44-A87D-485E3663D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EAA3-127A-4F2F-BDD4-5E733A71118C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51D2-6D93-4E44-A87D-485E3663D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EAA3-127A-4F2F-BDD4-5E733A71118C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51D2-6D93-4E44-A87D-485E3663D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EAA3-127A-4F2F-BDD4-5E733A71118C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51D2-6D93-4E44-A87D-485E3663D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EAA3-127A-4F2F-BDD4-5E733A71118C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51D2-6D93-4E44-A87D-485E3663D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EAA3-127A-4F2F-BDD4-5E733A71118C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51D2-6D93-4E44-A87D-485E3663D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EAA3-127A-4F2F-BDD4-5E733A71118C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A51D2-6D93-4E44-A87D-485E3663D7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EAA3-127A-4F2F-BDD4-5E733A71118C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17A51D2-6D93-4E44-A87D-485E3663D7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2DEAA3-127A-4F2F-BDD4-5E733A71118C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7A51D2-6D93-4E44-A87D-485E3663D73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asyen.ru/index/olimpiady_po_vsem_predmetam/0-18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hilddevelop.ru/worksheets/1708/" TargetMode="External"/><Relationship Id="rId2" Type="http://schemas.openxmlformats.org/officeDocument/2006/relationships/hyperlink" Target="https://logiclike.com/cabine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643074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учреждение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средняя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общеобразовательная школа № 3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станицы Березанской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Выселковского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57298"/>
            <a:ext cx="6400800" cy="514353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Семинар – практикум учителей начальных классов 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«Одарённые дети».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Тема: «Формы работы с одарёнными детьми»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Н.Е.Адамова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iterPen\Desktop\семинар презентация\Opera Снимок_2018-10-23_114301_childdevelop.r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5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iterPen\Desktop\семинар презентация\Opera Снимок_2018-10-23_114202_childdevelop.r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8333"/>
            <a:ext cx="9144000" cy="5799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iterPen\Desktop\семинар презентация\Opera Снимок_2018-10-23_114450_www.labirint.r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3"/>
            <a:ext cx="9144000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Школьные конкурсы, проекты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соревнования.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Новая папка (2)\DSCF67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57364"/>
            <a:ext cx="4929190" cy="4460875"/>
          </a:xfrm>
          <a:prstGeom prst="rect">
            <a:avLst/>
          </a:prstGeom>
          <a:noFill/>
        </p:spPr>
      </p:pic>
      <p:pic>
        <p:nvPicPr>
          <p:cNvPr id="7" name="Picture 2" descr="C:\Users\PiterPen\Desktop\DSCF842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62295" y="1857364"/>
            <a:ext cx="4781705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овая папка (2)\IMG-20180228-WA00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-1143000"/>
            <a:ext cx="107157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Олимпиадные задания.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43050"/>
            <a:ext cx="6400800" cy="3995750"/>
          </a:xfrm>
        </p:spPr>
        <p:txBody>
          <a:bodyPr/>
          <a:lstStyle/>
          <a:p>
            <a:r>
              <a:rPr lang="ru-RU" sz="3600" b="1" u="sng" dirty="0">
                <a:solidFill>
                  <a:srgbClr val="FFFF00"/>
                </a:solidFill>
                <a:hlinkClick r:id="rId2"/>
              </a:rPr>
              <a:t>https://easyen.ru/index/olimpiady_po_vsem_predmetam/0-18</a:t>
            </a:r>
            <a:endParaRPr lang="ru-RU" sz="3600" dirty="0">
              <a:solidFill>
                <a:srgbClr val="FFFF00"/>
              </a:solidFill>
            </a:endParaRPr>
          </a:p>
          <a:p>
            <a:r>
              <a:rPr lang="ru-RU" sz="3600" b="1" dirty="0">
                <a:solidFill>
                  <a:srgbClr val="FFFF00"/>
                </a:solidFill>
              </a:rPr>
              <a:t>http://ruolimpiada.ru/predmetam-nachalnoy-shkoly/ </a:t>
            </a:r>
            <a:endParaRPr lang="ru-RU" sz="3600" dirty="0">
              <a:solidFill>
                <a:srgbClr val="FFFF00"/>
              </a:solidFill>
            </a:endParaRPr>
          </a:p>
          <a:p>
            <a:r>
              <a:rPr lang="ru-RU" sz="3600" b="1" dirty="0">
                <a:solidFill>
                  <a:srgbClr val="FFFF00"/>
                </a:solidFill>
              </a:rPr>
              <a:t>https://info.olimpiada.ru/tasks</a:t>
            </a:r>
            <a:endParaRPr lang="ru-RU" sz="3600" dirty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4051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+mn-lt"/>
                <a:cs typeface="Times New Roman" pitchFamily="18" charset="0"/>
              </a:rPr>
              <a:t>Темы проектов.</a:t>
            </a:r>
            <a:br>
              <a:rPr lang="ru-RU" sz="2400" dirty="0" smtClean="0">
                <a:latin typeface="+mn-lt"/>
                <a:cs typeface="Times New Roman" pitchFamily="18" charset="0"/>
              </a:rPr>
            </a:br>
            <a:r>
              <a:rPr lang="ru-RU" sz="2400" dirty="0" smtClean="0">
                <a:latin typeface="+mn-lt"/>
                <a:cs typeface="Times New Roman" pitchFamily="18" charset="0"/>
              </a:rPr>
              <a:t>Как </a:t>
            </a:r>
            <a:r>
              <a:rPr lang="ru-RU" sz="2400" dirty="0">
                <a:latin typeface="+mn-lt"/>
                <a:cs typeface="Times New Roman" pitchFamily="18" charset="0"/>
              </a:rPr>
              <a:t>вырастить цветок?</a:t>
            </a:r>
            <a:br>
              <a:rPr lang="ru-RU" sz="2400" dirty="0">
                <a:latin typeface="+mn-lt"/>
                <a:cs typeface="Times New Roman" pitchFamily="18" charset="0"/>
              </a:rPr>
            </a:br>
            <a:r>
              <a:rPr lang="ru-RU" sz="2400" dirty="0">
                <a:latin typeface="+mn-lt"/>
                <a:cs typeface="Times New Roman" pitchFamily="18" charset="0"/>
              </a:rPr>
              <a:t>Как муравьи строят свои дома?</a:t>
            </a:r>
            <a:br>
              <a:rPr lang="ru-RU" sz="2400" dirty="0">
                <a:latin typeface="+mn-lt"/>
                <a:cs typeface="Times New Roman" pitchFamily="18" charset="0"/>
              </a:rPr>
            </a:br>
            <a:r>
              <a:rPr lang="ru-RU" sz="2400" dirty="0">
                <a:latin typeface="+mn-lt"/>
                <a:cs typeface="Times New Roman" pitchFamily="18" charset="0"/>
              </a:rPr>
              <a:t>Компьютерные игры – хорошо это или плохо?</a:t>
            </a:r>
            <a:br>
              <a:rPr lang="ru-RU" sz="2400" dirty="0">
                <a:latin typeface="+mn-lt"/>
                <a:cs typeface="Times New Roman" pitchFamily="18" charset="0"/>
              </a:rPr>
            </a:br>
            <a:r>
              <a:rPr lang="ru-RU" sz="2400" dirty="0">
                <a:latin typeface="+mn-lt"/>
              </a:rPr>
              <a:t>Маленькая история о моей большой </a:t>
            </a:r>
            <a:r>
              <a:rPr lang="ru-RU" sz="2400" dirty="0" smtClean="0">
                <a:latin typeface="+mn-lt"/>
              </a:rPr>
              <a:t>семье.</a:t>
            </a: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Метеоцентр «Народные приметы» сообщает...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Мультфильмы: что это?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О вершках и </a:t>
            </a:r>
            <a:r>
              <a:rPr lang="ru-RU" sz="2400" dirty="0" smtClean="0">
                <a:latin typeface="+mn-lt"/>
              </a:rPr>
              <a:t>корешках или </a:t>
            </a:r>
            <a:r>
              <a:rPr lang="ru-RU" sz="2400" dirty="0">
                <a:latin typeface="+mn-lt"/>
              </a:rPr>
              <a:t>п</a:t>
            </a:r>
            <a:r>
              <a:rPr lang="ru-RU" sz="2400" dirty="0" smtClean="0">
                <a:latin typeface="+mn-lt"/>
              </a:rPr>
              <a:t>очему </a:t>
            </a:r>
            <a:r>
              <a:rPr lang="ru-RU" sz="2400" dirty="0">
                <a:latin typeface="+mn-lt"/>
              </a:rPr>
              <a:t>ветви тянутся к солнцу, а корни в </a:t>
            </a:r>
            <a:r>
              <a:rPr lang="ru-RU" sz="2400" dirty="0" smtClean="0">
                <a:latin typeface="+mn-lt"/>
              </a:rPr>
              <a:t>землю.</a:t>
            </a: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Я не степью хожу, я хожу по аптеке</a:t>
            </a:r>
            <a:r>
              <a:rPr lang="ru-RU" sz="2400" dirty="0" smtClean="0">
                <a:latin typeface="+mn-lt"/>
              </a:rPr>
              <a:t>...</a:t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>Вырастим тюльпаны сами, а потом подарим </a:t>
            </a:r>
            <a:r>
              <a:rPr lang="ru-RU" sz="2400" dirty="0" smtClean="0">
                <a:latin typeface="+mn-lt"/>
              </a:rPr>
              <a:t>маме.</a:t>
            </a: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Пернатые </a:t>
            </a:r>
            <a:r>
              <a:rPr lang="ru-RU" sz="2400" dirty="0" smtClean="0">
                <a:latin typeface="+mn-lt"/>
              </a:rPr>
              <a:t>архитекторы.</a:t>
            </a: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Мы создали </a:t>
            </a:r>
            <a:r>
              <a:rPr lang="ru-RU" sz="2400" dirty="0" err="1">
                <a:latin typeface="+mn-lt"/>
              </a:rPr>
              <a:t>аквадом</a:t>
            </a:r>
            <a:r>
              <a:rPr lang="ru-RU" sz="2400" dirty="0">
                <a:latin typeface="+mn-lt"/>
              </a:rPr>
              <a:t>, веселятся рыбки в </a:t>
            </a:r>
            <a:r>
              <a:rPr lang="ru-RU" sz="2400" dirty="0" smtClean="0">
                <a:latin typeface="+mn-lt"/>
              </a:rPr>
              <a:t>нем.</a:t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>Были о </a:t>
            </a:r>
            <a:r>
              <a:rPr lang="ru-RU" sz="2400" dirty="0" smtClean="0">
                <a:latin typeface="+mn-lt"/>
              </a:rPr>
              <a:t>пыли.</a:t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>Как спасти нашу реку?</a:t>
            </a:r>
            <a:br>
              <a:rPr lang="ru-RU" sz="2400" dirty="0">
                <a:latin typeface="+mn-lt"/>
              </a:rPr>
            </a:br>
            <a:r>
              <a:rPr lang="ru-RU" sz="2400" dirty="0" err="1">
                <a:latin typeface="+mn-lt"/>
              </a:rPr>
              <a:t>Экопродукты</a:t>
            </a:r>
            <a:r>
              <a:rPr lang="ru-RU" sz="2400" dirty="0">
                <a:latin typeface="+mn-lt"/>
              </a:rPr>
              <a:t> моего огорода.</a:t>
            </a:r>
            <a:br>
              <a:rPr lang="ru-RU" sz="2400" dirty="0">
                <a:latin typeface="+mn-lt"/>
              </a:rPr>
            </a:br>
            <a:endParaRPr lang="ru-RU" sz="2400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iterPen\Desktop\семинар презентация\Opera Снимок_2018-10-11_111144_xn--80afgbntld0ki.xn--d1acj3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2976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iterPen\Desktop\семинар презентация\Opera Снимок_2018-10-11_111304_xn--80afgbntld0ki.xn--d1acj3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iterPen\Desktop\семинар презентация\Opera Снимок_2018-10-01_095348_nsportal.r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5782"/>
            <a:ext cx="9144000" cy="4726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Гальцев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Ярослав.                                                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Занимается в </a:t>
            </a:r>
            <a:r>
              <a:rPr lang="ru-RU" sz="2800" dirty="0"/>
              <a:t>МБДОДЮСШ </a:t>
            </a:r>
            <a:r>
              <a:rPr lang="ru-RU" sz="2800" dirty="0" smtClean="0"/>
              <a:t>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Футболисты.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 секции «Хоккей с шайбой».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iterPen\Desktop\фото\15406346130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3857652" cy="3714776"/>
          </a:xfrm>
          <a:prstGeom prst="rect">
            <a:avLst/>
          </a:prstGeom>
          <a:noFill/>
        </p:spPr>
      </p:pic>
      <p:pic>
        <p:nvPicPr>
          <p:cNvPr id="1029" name="Picture 5" descr="F:\Новая папка (2)\IMG-20180223-WA00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071678"/>
            <a:ext cx="4038600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iterPen\Desktop\семинар презентация\Opera Снимок_2018-10-11_105638_logiclike.c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8333"/>
            <a:ext cx="9144000" cy="4741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iterPen\Desktop\семинар презентация\Opera Снимок_2018-10-11_105806_logiclike.c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8333"/>
            <a:ext cx="9144000" cy="4741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iterPen\Desktop\семинар презентация\Opera Снимок_2018-10-11_110054_globaltalents.r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8333"/>
            <a:ext cx="9144000" cy="4741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iterPen\Desktop\семинар презентация\Opera Снимок_2018-10-11_110139_globaltalents.r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8333"/>
            <a:ext cx="9144000" cy="4741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iterPen\Desktop\семинар презентация\Opera Снимок_2018-10-11_110527_odarennie.r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iterPen\Desktop\семинар презентация\Opera Снимок_2018-10-11_110551_odarennie.r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89672"/>
            <a:ext cx="9144000" cy="4678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Хореография</a:t>
            </a:r>
            <a:endParaRPr lang="ru-RU" dirty="0"/>
          </a:p>
        </p:txBody>
      </p:sp>
      <p:pic>
        <p:nvPicPr>
          <p:cNvPr id="2050" name="Picture 2" descr="C:\Users\PiterPen\Desktop\фото\15406348090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4071966" cy="3143272"/>
          </a:xfrm>
          <a:prstGeom prst="rect">
            <a:avLst/>
          </a:prstGeom>
          <a:noFill/>
        </p:spPr>
      </p:pic>
      <p:pic>
        <p:nvPicPr>
          <p:cNvPr id="2051" name="Picture 3" descr="C:\Users\PiterPen\Desktop\фото\15406348093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357430"/>
            <a:ext cx="3714776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ИЗО</a:t>
            </a:r>
            <a:endParaRPr lang="ru-RU" dirty="0"/>
          </a:p>
        </p:txBody>
      </p:sp>
      <p:pic>
        <p:nvPicPr>
          <p:cNvPr id="3075" name="Picture 3" descr="F:\Новая папка (2)\IMG_20171213_1223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13792" y="1920875"/>
            <a:ext cx="3325416" cy="4433888"/>
          </a:xfrm>
          <a:prstGeom prst="rect">
            <a:avLst/>
          </a:prstGeom>
          <a:noFill/>
        </p:spPr>
      </p:pic>
      <p:pic>
        <p:nvPicPr>
          <p:cNvPr id="3076" name="Picture 4" descr="C:\Users\PiterPen\Desktop\фото\15398840081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000240"/>
            <a:ext cx="3143272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iterPen\Desktop\фото\15406346120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500561" cy="4000504"/>
          </a:xfrm>
          <a:prstGeom prst="rect">
            <a:avLst/>
          </a:prstGeom>
          <a:noFill/>
        </p:spPr>
      </p:pic>
      <p:pic>
        <p:nvPicPr>
          <p:cNvPr id="1027" name="Picture 3" descr="C:\Users\PiterPen\Desktop\фото\15406346110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0"/>
            <a:ext cx="4714876" cy="4000504"/>
          </a:xfrm>
          <a:prstGeom prst="rect">
            <a:avLst/>
          </a:prstGeom>
          <a:noFill/>
        </p:spPr>
      </p:pic>
      <p:pic>
        <p:nvPicPr>
          <p:cNvPr id="1028" name="Picture 4" descr="C:\Users\PiterPen\Desktop\фото\15398840074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7628"/>
            <a:ext cx="4429124" cy="3000372"/>
          </a:xfrm>
          <a:prstGeom prst="rect">
            <a:avLst/>
          </a:prstGeom>
          <a:noFill/>
        </p:spPr>
      </p:pic>
      <p:pic>
        <p:nvPicPr>
          <p:cNvPr id="1029" name="Picture 5" descr="C:\Users\PiterPen\Desktop\фото\153988400764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857628"/>
            <a:ext cx="4714876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iterPen\Desktop\фото\15398840067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3643314"/>
          </a:xfrm>
          <a:prstGeom prst="rect">
            <a:avLst/>
          </a:prstGeom>
          <a:noFill/>
        </p:spPr>
      </p:pic>
      <p:pic>
        <p:nvPicPr>
          <p:cNvPr id="4099" name="Picture 3" descr="C:\Users\PiterPen\Desktop\фото\15406346112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3314"/>
            <a:ext cx="4429124" cy="3214686"/>
          </a:xfrm>
          <a:prstGeom prst="rect">
            <a:avLst/>
          </a:prstGeom>
          <a:noFill/>
        </p:spPr>
      </p:pic>
      <p:pic>
        <p:nvPicPr>
          <p:cNvPr id="4100" name="Picture 4" descr="C:\Users\PiterPen\Desktop\фото\15406346115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0"/>
            <a:ext cx="4643438" cy="3786190"/>
          </a:xfrm>
          <a:prstGeom prst="rect">
            <a:avLst/>
          </a:prstGeom>
          <a:noFill/>
        </p:spPr>
      </p:pic>
      <p:pic>
        <p:nvPicPr>
          <p:cNvPr id="4101" name="Picture 5" descr="C:\Users\PiterPen\Desktop\фото\154063461236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714752"/>
            <a:ext cx="4714876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Нестандартные, творческие задания, задания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повышенной сложности.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b="1" u="sng" dirty="0">
                <a:solidFill>
                  <a:srgbClr val="FFC000"/>
                </a:solidFill>
                <a:hlinkClick r:id="rId2"/>
              </a:rPr>
              <a:t>https://logiclike.com/cabinet#/tutorial</a:t>
            </a:r>
            <a:endParaRPr lang="ru-RU" sz="3200" dirty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3200" b="1" u="sng" dirty="0">
                <a:solidFill>
                  <a:srgbClr val="FFC000"/>
                </a:solidFill>
                <a:hlinkClick r:id="rId3"/>
              </a:rPr>
              <a:t>https://childdevelop.ru/worksheets/1708/</a:t>
            </a:r>
            <a:endParaRPr lang="ru-RU" sz="3200" b="1" dirty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3200" b="1" dirty="0">
                <a:solidFill>
                  <a:srgbClr val="FFC000"/>
                </a:solidFill>
              </a:rPr>
              <a:t>https://www.labirint.ru/books/303860/</a:t>
            </a:r>
          </a:p>
          <a:p>
            <a:pPr>
              <a:buNone/>
            </a:pPr>
            <a:r>
              <a:rPr lang="ru-RU" sz="3200" b="1" dirty="0">
                <a:solidFill>
                  <a:srgbClr val="FFC000"/>
                </a:solidFill>
              </a:rPr>
              <a:t>https://www.uchportal.ru/load/49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iterPen\Desktop\семинар презентация\0069-069-Tvorcheskie-zadan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iterPen\Desktop\семинар презентация\13945248558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8036"/>
            <a:ext cx="9144000" cy="6281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79</Words>
  <Application>Microsoft Office PowerPoint</Application>
  <PresentationFormat>Экран (4:3)</PresentationFormat>
  <Paragraphs>20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Муниципальное бюджетное образовательное учреждение средняя общеобразовательная школа № 3 станицы Березанской Выселковского района </vt:lpstr>
      <vt:lpstr>Гальцев Ярослав.                                                   Занимается в МБДОДЮСШ                  Футболисты. в секции «Хоккей с шайбой».</vt:lpstr>
      <vt:lpstr>Хореография</vt:lpstr>
      <vt:lpstr>ИЗО</vt:lpstr>
      <vt:lpstr>Слайд 5</vt:lpstr>
      <vt:lpstr>Слайд 6</vt:lpstr>
      <vt:lpstr>Нестандартные, творческие задания, задания повышенной сложности. </vt:lpstr>
      <vt:lpstr>Слайд 8</vt:lpstr>
      <vt:lpstr>Слайд 9</vt:lpstr>
      <vt:lpstr>Слайд 10</vt:lpstr>
      <vt:lpstr>Слайд 11</vt:lpstr>
      <vt:lpstr>Слайд 12</vt:lpstr>
      <vt:lpstr>Школьные конкурсы, проекты и соревнования. </vt:lpstr>
      <vt:lpstr>Слайд 14</vt:lpstr>
      <vt:lpstr>Олимпиадные задания.</vt:lpstr>
      <vt:lpstr>Темы проектов. Как вырастить цветок? Как муравьи строят свои дома? Компьютерные игры – хорошо это или плохо? Маленькая история о моей большой семье. Метеоцентр «Народные приметы» сообщает... Мультфильмы: что это? О вершках и корешках или почему ветви тянутся к солнцу, а корни в землю. Я не степью хожу, я хожу по аптеке... Вырастим тюльпаны сами, а потом подарим маме. Пернатые архитекторы. Мы создали аквадом, веселятся рыбки в нем. Были о пыли. Как спасти нашу реку? Экопродукты моего огорода.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средняя общеобразовательная школа № 3 станицы Березанской Выселковского района</dc:title>
  <dc:creator>PiterPen</dc:creator>
  <cp:lastModifiedBy>PiterPen</cp:lastModifiedBy>
  <cp:revision>28</cp:revision>
  <dcterms:created xsi:type="dcterms:W3CDTF">2018-10-26T05:29:09Z</dcterms:created>
  <dcterms:modified xsi:type="dcterms:W3CDTF">2018-10-31T07:11:59Z</dcterms:modified>
</cp:coreProperties>
</file>