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456B-B437-4768-90A3-AB30D0CC92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C4A6-C855-4277-96CB-F3D00EDBB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bout-ukraine.com/work_folder/09_124352127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362200" y="4876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Украинская народная сказка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51816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Колосок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dnako.su/upload/images/real/2016/01/19/607494_e95918ccc57dddea79e533d5088744b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ip-apartament.ru/gallery/281f09b2d499727acd4176e674c0db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19200" y="5183188"/>
            <a:ext cx="70008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solidFill>
                  <a:srgbClr val="009900"/>
                </a:solidFill>
                <a:latin typeface="Times New Roman" pitchFamily="18" charset="0"/>
              </a:rPr>
              <a:t>Колосок </a:t>
            </a:r>
            <a:r>
              <a:rPr lang="ru-RU" sz="2400" b="1">
                <a:solidFill>
                  <a:srgbClr val="009900"/>
                </a:solidFill>
                <a:latin typeface="Times New Roman" pitchFamily="18" charset="0"/>
              </a:rPr>
              <a:t>- это соцветие, в котором находится плод - зерновка, а стебелек - это соломина.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436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Словарная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5484813"/>
            <a:ext cx="8077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Лапта</a:t>
            </a:r>
            <a:r>
              <a:rPr lang="ru-RU" sz="2800" i="1">
                <a:latin typeface="Times New Roman" pitchFamily="18" charset="0"/>
              </a:rPr>
              <a:t> - </a:t>
            </a:r>
            <a:r>
              <a:rPr lang="ru-RU" sz="2800">
                <a:latin typeface="Times New Roman" pitchFamily="18" charset="0"/>
              </a:rPr>
              <a:t>это русская игра, в которой игроки, разделившись на две команды, перебрасывают небольшой мяч битой (ударяют битой по мячу).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43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Словарная работа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8580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638800" y="1336675"/>
            <a:ext cx="3200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Чехарда</a:t>
            </a:r>
            <a:r>
              <a:rPr lang="ru-RU" sz="2800" i="1"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- это игра, в которой один из игроков, разбежавшись, перепрыгивает через другого игрока, подставляющего ему для упора согнутую спину. 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39830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43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Словарная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21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Словарная работа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828800" y="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 </a:t>
            </a:r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Словарная работа</a:t>
            </a:r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57188" y="1643063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ОБМОЛОТИТЬ – </a:t>
            </a:r>
            <a:r>
              <a:rPr lang="ru-RU" sz="2000" b="1" i="1"/>
              <a:t>очистить, извлечь зерно из колосьев</a:t>
            </a:r>
            <a:r>
              <a:rPr lang="ru-RU" sz="2000" i="1"/>
              <a:t> .</a:t>
            </a:r>
          </a:p>
        </p:txBody>
      </p:sp>
      <p:pic>
        <p:nvPicPr>
          <p:cNvPr id="6149" name="Picture 4" descr="Картинка 17 из 2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214563"/>
            <a:ext cx="607218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3" name="Group 37"/>
          <p:cNvGraphicFramePr>
            <a:graphicFrameLocks noGrp="1"/>
          </p:cNvGraphicFramePr>
          <p:nvPr/>
        </p:nvGraphicFramePr>
        <p:xfrm>
          <a:off x="1219200" y="1400175"/>
          <a:ext cx="6096000" cy="475132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Трудолюбивый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Хозяйственный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Жестокий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Строгий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Справедливый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Совестливые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Легкомысленные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Ленивые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Веселые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Послушные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1" name="WordArt 29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Подумай!</a:t>
            </a:r>
          </a:p>
        </p:txBody>
      </p:sp>
      <p:sp>
        <p:nvSpPr>
          <p:cNvPr id="7182" name="WordArt 30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1733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Петушок</a:t>
            </a:r>
          </a:p>
        </p:txBody>
      </p:sp>
      <p:sp>
        <p:nvSpPr>
          <p:cNvPr id="7183" name="WordArt 32"/>
          <p:cNvSpPr>
            <a:spLocks noChangeArrowheads="1" noChangeShapeType="1" noTextEdit="1"/>
          </p:cNvSpPr>
          <p:nvPr/>
        </p:nvSpPr>
        <p:spPr bwMode="auto">
          <a:xfrm>
            <a:off x="4810125" y="1447800"/>
            <a:ext cx="16668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Мышата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PiterPen</dc:creator>
  <cp:lastModifiedBy>PiterPen</cp:lastModifiedBy>
  <cp:revision>5</cp:revision>
  <dcterms:created xsi:type="dcterms:W3CDTF">2018-02-03T11:23:58Z</dcterms:created>
  <dcterms:modified xsi:type="dcterms:W3CDTF">2019-01-10T17:38:30Z</dcterms:modified>
</cp:coreProperties>
</file>