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72" r:id="rId4"/>
    <p:sldId id="273" r:id="rId5"/>
    <p:sldId id="275" r:id="rId6"/>
    <p:sldId id="276" r:id="rId7"/>
    <p:sldId id="263" r:id="rId8"/>
    <p:sldId id="271" r:id="rId9"/>
    <p:sldId id="264" r:id="rId10"/>
    <p:sldId id="266" r:id="rId11"/>
    <p:sldId id="280" r:id="rId12"/>
    <p:sldId id="274" r:id="rId13"/>
    <p:sldId id="281" r:id="rId14"/>
    <p:sldId id="283" r:id="rId15"/>
    <p:sldId id="259" r:id="rId16"/>
    <p:sldId id="286" r:id="rId17"/>
    <p:sldId id="287" r:id="rId18"/>
    <p:sldId id="277" r:id="rId19"/>
    <p:sldId id="278" r:id="rId20"/>
    <p:sldId id="28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95F"/>
    <a:srgbClr val="00C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35268" cy="178595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Школьная служба медиации</a:t>
            </a:r>
            <a:endParaRPr lang="ru-RU" sz="6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490e008762856c5ca983c2b2f77ef0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286148" cy="4602952"/>
          </a:xfrm>
          <a:prstGeom prst="rect">
            <a:avLst/>
          </a:prstGeom>
          <a:noFill/>
        </p:spPr>
      </p:pic>
      <p:pic>
        <p:nvPicPr>
          <p:cNvPr id="16388" name="Picture 4" descr="http://xn--41-6kc3bfr2e.xn--p1ai/assets/images/other/mediacia/mediacia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71678"/>
            <a:ext cx="528641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55fb63b88b78d3003dfdc17dd37b196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b453fe953cfb2682fb26fc9ce52d56c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507" y="-233385"/>
            <a:ext cx="9467507" cy="709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2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Восстановительная медиация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607223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процесс, в котором медиатор создает условия для восстановления способности людей понимать друг друга и договариваться о приемлемых  для них вариантах разрешения проблем (при необходимости - о заглаживании причиненного вреда), возникших в результате конфликтных или криминальных ситуаций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643182"/>
            <a:ext cx="2928958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m0-tub-ru.yandex.net/i?id=e7540fb95c13e5a68b52de761fc45c8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2859e5b31523857b67427af9a50e37a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6439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примирения состоит из:  </a:t>
            </a:r>
            <a:endParaRPr lang="ru-RU" sz="3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585791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226" y="5500702"/>
            <a:ext cx="1665773" cy="135729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0702"/>
            <a:ext cx="1665772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0-tub-ru.yandex.net/i?id=f2777fb94c51a64dab256a2bce852391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500042"/>
            <a:ext cx="780097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Встреча со стороной 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429124" y="1857364"/>
            <a:ext cx="4357718" cy="4786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фаза. Создание основы для диалога со стороной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фаза. Понимание ситуации.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фаза. Поиск вариантов выхода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фаза. Подготовка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встрече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s://im0-tub-ru.yandex.net/i?id=41109bb75d56d4ccd72afa28cacfaa1e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сторон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500594" cy="571504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фаза. Создание условий для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фаза. Организация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фаза. Поддержка восстановительных действий на встрече и фиксация решений сторон.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фаза. Обсуждение будущего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фаза. Заключение соглашения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фаза. Рефлексия встречи</a:t>
            </a:r>
          </a:p>
          <a:p>
            <a:endParaRPr lang="ru-RU" dirty="0"/>
          </a:p>
        </p:txBody>
      </p:sp>
      <p:pic>
        <p:nvPicPr>
          <p:cNvPr id="4" name="Picture 6" descr="Примирил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4116938" cy="318452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928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Аналитическая беседа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500174"/>
            <a:ext cx="4614898" cy="51101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провести рефлексию результатов медиации;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выяснить, выполнено ли достигнутое соглашение;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обсудить ценности восстановительного способа разрешения конфликтов и криминальных ситуаций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111-\Desktop\118875_151023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fff9d6e683068a0ae6e7811267ffca2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7698b934a46ad31f923ba5a9ecc07912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49aeea2122927ab42b9351ddd963590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медиация?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Медиация (посредничество)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переговоры между двумя конфликтующими сторонами в присутствии третьего лица (медиатора), который следит за тем чтобы переговоры велись в определенных структурированных рамках.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im0-tub-ru.yandex.net/i?id=aada20df74c952179ec40e82a96f7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14884"/>
            <a:ext cx="292895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школьной службы медиации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в  формировании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pokodeksu.ru/wp-content/uploads/userfiles/5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429132"/>
            <a:ext cx="7000924" cy="220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информирование работников образовательной организации, обучающихся и их родителей о службе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мотивация к участию в деятельности службы медиации работников образовательной организации, обучающихся и их родителей;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организация разработки согласований деятельности службы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обучение сотрудников образовательной организации, обучающихся и их родителей (законных представителей) методу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установление сотрудничества с органами профилактики безнадзорности и правонарушений, опеки и попечительства, дополнительного образования.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этапы организации службы: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769cf1017be8f811808096f240c1396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7b6f165d9109a3c6b6507c508e328e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2c5b5708a84039868b9254c029f68e90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279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Школьная служба медиации</vt:lpstr>
      <vt:lpstr>Презентация PowerPoint</vt:lpstr>
      <vt:lpstr>Что такое медиация?</vt:lpstr>
      <vt:lpstr>Цель школьной службы медиации </vt:lpstr>
      <vt:lpstr>Основные этапы организации службы: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Восстановительная медиация </vt:lpstr>
      <vt:lpstr>Презентация PowerPoint</vt:lpstr>
      <vt:lpstr>Презентация PowerPoint</vt:lpstr>
      <vt:lpstr>Программа примирения состоит из:  </vt:lpstr>
      <vt:lpstr>Презентация PowerPoint</vt:lpstr>
      <vt:lpstr>Презентация PowerPoint</vt:lpstr>
      <vt:lpstr>Встреча сторон </vt:lpstr>
      <vt:lpstr>Аналитическая беседа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Учетная запись Майкрософт</cp:lastModifiedBy>
  <cp:revision>25</cp:revision>
  <dcterms:created xsi:type="dcterms:W3CDTF">2019-04-01T04:41:54Z</dcterms:created>
  <dcterms:modified xsi:type="dcterms:W3CDTF">2023-05-03T14:20:08Z</dcterms:modified>
</cp:coreProperties>
</file>